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3224E9-9C4B-48F3-A3DC-C9AFEF0CF48D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1ADE61-C7C7-4803-BEFC-30202EEDA5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21526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Napoleon Bonaparte: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The Other Half of the Louisiana Purchase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5257800"/>
            <a:ext cx="5114778" cy="1101248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Madeline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Lauver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Napoleon Bonaparte:  The Other Half of the Louisiana Purchase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Napoleon Bonaparte:  The Other Half of the Louisiana Purchase</dc:title>
  <dc:creator>mlauver43</dc:creator>
  <cp:lastModifiedBy>mlauver43</cp:lastModifiedBy>
  <cp:revision>1</cp:revision>
  <dcterms:created xsi:type="dcterms:W3CDTF">2011-02-11T18:52:21Z</dcterms:created>
  <dcterms:modified xsi:type="dcterms:W3CDTF">2011-02-11T19:03:05Z</dcterms:modified>
</cp:coreProperties>
</file>